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59" r:id="rId4"/>
    <p:sldId id="263" r:id="rId5"/>
    <p:sldId id="268" r:id="rId6"/>
    <p:sldId id="264" r:id="rId7"/>
    <p:sldId id="269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124FB-50FF-48F6-B699-94EFC675CB95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AC13E-7582-48CC-981C-01AAF04B71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55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AC13E-7582-48CC-981C-01AAF04B71F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5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AC13E-7582-48CC-981C-01AAF04B71F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523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AC13E-7582-48CC-981C-01AAF04B71F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784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AC13E-7582-48CC-981C-01AAF04B71F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4634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AC13E-7582-48CC-981C-01AAF04B71F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840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AC13E-7582-48CC-981C-01AAF04B71F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8036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AC13E-7582-48CC-981C-01AAF04B71F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984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07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80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22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9642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39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12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51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50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772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907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5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405F0-A44E-4034-96E9-5C4F140B4536}" type="datetimeFigureOut">
              <a:rPr lang="cs-CZ" smtClean="0"/>
              <a:t>10.10.2014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491A8-72B9-4459-B406-5A440FAD5B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74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4955" y="764704"/>
            <a:ext cx="565007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err="1" smtClean="0"/>
              <a:t>The</a:t>
            </a:r>
            <a:r>
              <a:rPr lang="cs-CZ" sz="2800" b="1" u="sng" dirty="0" smtClean="0"/>
              <a:t>  </a:t>
            </a:r>
            <a:r>
              <a:rPr lang="cs-CZ" sz="2800" b="1" u="sng" dirty="0" err="1" smtClean="0"/>
              <a:t>quiz</a:t>
            </a:r>
            <a:r>
              <a:rPr lang="cs-CZ" sz="2800" b="1" u="sng" dirty="0" smtClean="0"/>
              <a:t>  1   - </a:t>
            </a:r>
            <a:r>
              <a:rPr lang="cs-CZ" sz="2800" b="1" u="sng" dirty="0" err="1" smtClean="0"/>
              <a:t>geography</a:t>
            </a:r>
            <a:endParaRPr lang="cs-CZ" sz="2800" b="1" u="sng" dirty="0" smtClean="0"/>
          </a:p>
          <a:p>
            <a:r>
              <a:rPr lang="cs-CZ" sz="2800" dirty="0" smtClean="0"/>
              <a:t>1)</a:t>
            </a: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continent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largest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all</a:t>
            </a:r>
            <a:r>
              <a:rPr lang="cs-CZ" sz="2800" dirty="0" smtClean="0"/>
              <a:t>?</a:t>
            </a:r>
          </a:p>
          <a:p>
            <a:pPr marL="514350" indent="-514350">
              <a:buAutoNum type="arabicParenR"/>
            </a:pPr>
            <a:endParaRPr lang="cs-CZ" sz="2800" dirty="0"/>
          </a:p>
          <a:p>
            <a:pPr marL="514350" indent="-514350">
              <a:buAutoNum type="arabicParenR"/>
            </a:pPr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</p:txBody>
      </p:sp>
      <p:pic>
        <p:nvPicPr>
          <p:cNvPr id="1026" name="Picture 2" descr="http://ts4.mm.bing.net/images/thumbnail.aspx?q=5004397590938551&amp;id=b9b31f43cbbcec3d43b18d6e07fbf998&amp;url=http%3a%2f%2fparfumdesoie.free.fr%2fasi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887" y="1823739"/>
            <a:ext cx="2167795" cy="161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536964" y="3645024"/>
            <a:ext cx="763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2) </a:t>
            </a: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largest</a:t>
            </a:r>
            <a:r>
              <a:rPr lang="cs-CZ" sz="2800" dirty="0" smtClean="0"/>
              <a:t> desert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world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pic>
        <p:nvPicPr>
          <p:cNvPr id="1028" name="Picture 4" descr="http://ts1.mm.bing.net/images/thumbnail.aspx?q=4910247630537816&amp;id=53ac2dc98c80abb55871d25d6753fc23&amp;url=http%3a%2f%2fhotelmee.com%2fblog%2fwp-content%2fuploads%2f2009%2f02%2fsahara-came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667" y="4365105"/>
            <a:ext cx="2512648" cy="175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67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59" y="83671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548680"/>
            <a:ext cx="6405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3) </a:t>
            </a:r>
            <a:r>
              <a:rPr lang="cs-CZ" sz="2800" dirty="0" err="1" smtClean="0"/>
              <a:t>Where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coldest</a:t>
            </a:r>
            <a:r>
              <a:rPr lang="cs-CZ" sz="2800" dirty="0" smtClean="0"/>
              <a:t> place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world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pic>
        <p:nvPicPr>
          <p:cNvPr id="2050" name="Picture 2" descr="http://ts1.mm.bing.net/images/thumbnail.aspx?q=4841674181968448&amp;id=daf1d3cbcab6766938cb9a997c405097&amp;url=http%3a%2f%2furbokida.private.lt%2ffiles%2f2010%2f03%2fantarktid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159877"/>
            <a:ext cx="2088232" cy="156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611559" y="3429000"/>
            <a:ext cx="6496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4) </a:t>
            </a: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largest</a:t>
            </a:r>
            <a:r>
              <a:rPr lang="cs-CZ" sz="2800" dirty="0" smtClean="0"/>
              <a:t> country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world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pic>
        <p:nvPicPr>
          <p:cNvPr id="2052" name="Picture 4" descr="http://ts3.mm.bing.net/images/thumbnail.aspx?q=5016870190647318&amp;id=c676366721beb5156116552201acc840&amp;url=http%3a%2f%2fleccos.com%2fpics%2fpic%2frusko-_map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126" y="4293096"/>
            <a:ext cx="2857500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54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620688"/>
            <a:ext cx="6873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5) </a:t>
            </a: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mountain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highest</a:t>
            </a:r>
            <a:r>
              <a:rPr lang="cs-CZ" sz="2800" dirty="0" smtClean="0"/>
              <a:t>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world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4005064"/>
            <a:ext cx="6997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6) </a:t>
            </a: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smallest</a:t>
            </a:r>
            <a:r>
              <a:rPr lang="cs-CZ" sz="2800" dirty="0" smtClean="0"/>
              <a:t> </a:t>
            </a:r>
            <a:r>
              <a:rPr lang="cs-CZ" sz="2800" dirty="0" err="1" smtClean="0"/>
              <a:t>continent</a:t>
            </a:r>
            <a:r>
              <a:rPr lang="cs-CZ" sz="2800" dirty="0" smtClean="0"/>
              <a:t>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world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410" y="4769842"/>
            <a:ext cx="2352626" cy="1568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C:\Users\Milan\AppData\Local\Microsoft\Windows\Temporary Internet Files\Content.IE5\4ZZWV4NR\MP900177564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158" y="4769842"/>
            <a:ext cx="2388451" cy="156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556792"/>
            <a:ext cx="3262932" cy="203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516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548680"/>
            <a:ext cx="693516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7) </a:t>
            </a: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largest</a:t>
            </a:r>
            <a:r>
              <a:rPr lang="cs-CZ" sz="2800" dirty="0" smtClean="0"/>
              <a:t> </a:t>
            </a:r>
            <a:r>
              <a:rPr lang="cs-CZ" sz="2800" dirty="0" err="1" smtClean="0"/>
              <a:t>ocean</a:t>
            </a:r>
            <a:r>
              <a:rPr lang="cs-CZ" sz="2800" dirty="0" smtClean="0"/>
              <a:t>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world</a:t>
            </a:r>
            <a:r>
              <a:rPr lang="cs-CZ" sz="2800" dirty="0" smtClean="0"/>
              <a:t>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r>
              <a:rPr lang="cs-CZ" sz="2800" dirty="0" smtClean="0"/>
              <a:t>8) </a:t>
            </a:r>
            <a:r>
              <a:rPr lang="cs-CZ" sz="2800" dirty="0" err="1" smtClean="0"/>
              <a:t>Where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largest</a:t>
            </a:r>
            <a:r>
              <a:rPr lang="cs-CZ" sz="2800" dirty="0" smtClean="0"/>
              <a:t> </a:t>
            </a:r>
            <a:r>
              <a:rPr lang="cs-CZ" sz="2800" dirty="0" err="1" smtClean="0"/>
              <a:t>coral</a:t>
            </a:r>
            <a:r>
              <a:rPr lang="cs-CZ" sz="2800" dirty="0" smtClean="0"/>
              <a:t> </a:t>
            </a:r>
            <a:r>
              <a:rPr lang="cs-CZ" sz="2800" dirty="0" err="1" smtClean="0"/>
              <a:t>reef</a:t>
            </a:r>
            <a:r>
              <a:rPr lang="cs-CZ" sz="2800" dirty="0" smtClean="0"/>
              <a:t>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world</a:t>
            </a:r>
            <a:r>
              <a:rPr lang="cs-CZ" sz="2800" dirty="0" smtClean="0"/>
              <a:t>?</a:t>
            </a:r>
          </a:p>
          <a:p>
            <a:endParaRPr lang="cs-CZ" sz="28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564" y="1246306"/>
            <a:ext cx="3067146" cy="2038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aa.ecn.cz/aaa/img.php?src=/img_upload/e6ffb6c50bc1424ab10ecf09e063cd63/albums/userpics/10004/Blue_Linckia_Starfish.JPG&amp;w=3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037" y="4101074"/>
            <a:ext cx="1800200" cy="240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71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95536" y="476672"/>
            <a:ext cx="7370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9) </a:t>
            </a: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second </a:t>
            </a:r>
            <a:r>
              <a:rPr lang="cs-CZ" sz="2800" dirty="0" err="1" smtClean="0"/>
              <a:t>largest</a:t>
            </a:r>
            <a:r>
              <a:rPr lang="cs-CZ" sz="2800" dirty="0" smtClean="0"/>
              <a:t> </a:t>
            </a:r>
            <a:r>
              <a:rPr lang="cs-CZ" sz="2800" dirty="0" err="1" smtClean="0"/>
              <a:t>coutry</a:t>
            </a:r>
            <a:r>
              <a:rPr lang="cs-CZ" sz="2800" dirty="0" smtClean="0"/>
              <a:t>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world</a:t>
            </a:r>
            <a:r>
              <a:rPr lang="cs-CZ" sz="2800" dirty="0"/>
              <a:t>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268760"/>
            <a:ext cx="2808312" cy="1404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539552" y="3645024"/>
            <a:ext cx="6712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10) </a:t>
            </a:r>
            <a:r>
              <a:rPr lang="cs-CZ" sz="2800" dirty="0" err="1" smtClean="0"/>
              <a:t>Where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deepest</a:t>
            </a:r>
            <a:r>
              <a:rPr lang="cs-CZ" sz="2800" dirty="0" smtClean="0"/>
              <a:t> place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world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pic>
        <p:nvPicPr>
          <p:cNvPr id="3076" name="Picture 4" descr="http://ts4.mm.bing.net/images/thumbnail.aspx?q=4718069341817307&amp;id=918520710bccab2a5cba09410617bc42&amp;url=http%3a%2f%2fgetfile4.posterous.com%2fgetfile%2ffiles.posterous.com%2fzazracnik%2fGTQwdvh4ovtOHpCiqylMmW5yR2GhpN28PgfMq7Nvd5FuWyiRBZUxM7q7tmli%2fcolecanth.jpg.scaled6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437112"/>
            <a:ext cx="285750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46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6696385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err="1" smtClean="0"/>
              <a:t>The</a:t>
            </a:r>
            <a:r>
              <a:rPr lang="cs-CZ" sz="2800" b="1" u="sng" dirty="0" smtClean="0"/>
              <a:t> </a:t>
            </a:r>
            <a:r>
              <a:rPr lang="cs-CZ" sz="2800" b="1" u="sng" dirty="0" err="1" smtClean="0"/>
              <a:t>quiz</a:t>
            </a:r>
            <a:r>
              <a:rPr lang="cs-CZ" sz="2800" b="1" u="sng" dirty="0" smtClean="0"/>
              <a:t> 2 – science</a:t>
            </a:r>
          </a:p>
          <a:p>
            <a:endParaRPr lang="cs-CZ" sz="2800" b="1" u="sng" dirty="0"/>
          </a:p>
          <a:p>
            <a:pPr marL="514350" indent="-514350">
              <a:buAutoNum type="arabicParenR"/>
            </a:pPr>
            <a:r>
              <a:rPr lang="cs-CZ" sz="2800" b="1" dirty="0" err="1" smtClean="0"/>
              <a:t>What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is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largest</a:t>
            </a:r>
            <a:r>
              <a:rPr lang="cs-CZ" sz="2800" b="1" dirty="0" smtClean="0"/>
              <a:t> animal in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world</a:t>
            </a:r>
            <a:r>
              <a:rPr lang="cs-CZ" sz="2800" b="1" dirty="0" smtClean="0"/>
              <a:t>?</a:t>
            </a:r>
          </a:p>
          <a:p>
            <a:pPr marL="514350" indent="-514350">
              <a:buAutoNum type="arabicParenR"/>
            </a:pPr>
            <a:endParaRPr lang="cs-CZ" sz="2800" b="1" dirty="0"/>
          </a:p>
          <a:p>
            <a:pPr marL="514350" indent="-514350">
              <a:buAutoNum type="arabicParenR"/>
            </a:pPr>
            <a:r>
              <a:rPr lang="cs-CZ" sz="2800" b="1" dirty="0" err="1" smtClean="0"/>
              <a:t>What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is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tallest</a:t>
            </a:r>
            <a:r>
              <a:rPr lang="cs-CZ" sz="2800" b="1" dirty="0" smtClean="0"/>
              <a:t> animal in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world</a:t>
            </a:r>
            <a:r>
              <a:rPr lang="cs-CZ" sz="2800" b="1" dirty="0" smtClean="0"/>
              <a:t>?</a:t>
            </a:r>
          </a:p>
          <a:p>
            <a:pPr marL="514350" indent="-514350">
              <a:buAutoNum type="arabicParenR"/>
            </a:pPr>
            <a:endParaRPr lang="cs-CZ" sz="2800" b="1" dirty="0"/>
          </a:p>
          <a:p>
            <a:pPr marL="514350" indent="-514350">
              <a:buAutoNum type="arabicParenR"/>
            </a:pPr>
            <a:r>
              <a:rPr lang="cs-CZ" sz="2800" b="1" dirty="0" err="1" smtClean="0"/>
              <a:t>What</a:t>
            </a:r>
            <a:r>
              <a:rPr lang="cs-CZ" sz="2800" b="1" dirty="0" smtClean="0"/>
              <a:t> animal </a:t>
            </a:r>
            <a:r>
              <a:rPr lang="cs-CZ" sz="2800" b="1" dirty="0" err="1" smtClean="0"/>
              <a:t>lives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for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shortest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time</a:t>
            </a:r>
            <a:r>
              <a:rPr lang="cs-CZ" sz="2800" b="1" dirty="0" smtClean="0"/>
              <a:t>?</a:t>
            </a:r>
          </a:p>
          <a:p>
            <a:pPr marL="514350" indent="-514350">
              <a:buAutoNum type="arabicParenR"/>
            </a:pPr>
            <a:endParaRPr lang="cs-CZ" sz="2800" b="1" dirty="0"/>
          </a:p>
          <a:p>
            <a:pPr marL="514350" indent="-514350">
              <a:buAutoNum type="arabicParenR"/>
            </a:pPr>
            <a:r>
              <a:rPr lang="cs-CZ" sz="2800" b="1" dirty="0" err="1" smtClean="0"/>
              <a:t>What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is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fastest</a:t>
            </a:r>
            <a:r>
              <a:rPr lang="cs-CZ" sz="2800" b="1" dirty="0" smtClean="0"/>
              <a:t> animal in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world</a:t>
            </a:r>
            <a:r>
              <a:rPr lang="cs-CZ" sz="2800" b="1" dirty="0" smtClean="0"/>
              <a:t>?</a:t>
            </a:r>
          </a:p>
          <a:p>
            <a:pPr marL="514350" indent="-514350">
              <a:buAutoNum type="arabicParenR"/>
            </a:pPr>
            <a:endParaRPr lang="cs-CZ" sz="2800" b="1" dirty="0"/>
          </a:p>
          <a:p>
            <a:pPr marL="514350" indent="-514350">
              <a:buAutoNum type="arabicParenR"/>
            </a:pP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39483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ts1.mm.bing.net/images/thumbnail.aspx?q=4618404633641052&amp;id=30a4c1c79fe6af98752b887f30e5a68c&amp;url=http%3a%2f%2fwww.zabaci.cz%2fobrazky%2fblueWha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07" y="195526"/>
            <a:ext cx="285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Milan\AppData\Local\Microsoft\Windows\Temporary Internet Files\Content.IE5\VT2QK1QZ\MP900403838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136" y="188640"/>
            <a:ext cx="1536921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http://ts2.mm.bing.net/images/thumbnail.aspx?q=4753992444217093&amp;id=b2474104275ecad57e36de27d5a68d5f&amp;url=http%3a%2f%2fwww.guh.cz%2fedu%2fbi%2fbiologie_bezobratli%2ffoto09%2ffoto_01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68960"/>
            <a:ext cx="18859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Milan\AppData\Local\Microsoft\Windows\Temporary Internet Files\Content.IE5\YTD5QMVC\MP900180462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578" y="3501008"/>
            <a:ext cx="3657600" cy="240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58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161</Words>
  <Application>Microsoft Office PowerPoint</Application>
  <PresentationFormat>Předvádění na obrazovce (4:3)</PresentationFormat>
  <Paragraphs>35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Milan</dc:creator>
  <cp:lastModifiedBy>Adéla Doleželová</cp:lastModifiedBy>
  <cp:revision>17</cp:revision>
  <dcterms:created xsi:type="dcterms:W3CDTF">2012-03-25T16:39:56Z</dcterms:created>
  <dcterms:modified xsi:type="dcterms:W3CDTF">2014-10-10T06:40:24Z</dcterms:modified>
</cp:coreProperties>
</file>